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C1E7-A107-4A16-823A-04CB256867C7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8CB0-5933-4184-B817-0307FD2CD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757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C1E7-A107-4A16-823A-04CB256867C7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8CB0-5933-4184-B817-0307FD2CD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24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C1E7-A107-4A16-823A-04CB256867C7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8CB0-5933-4184-B817-0307FD2CD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731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C1E7-A107-4A16-823A-04CB256867C7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8CB0-5933-4184-B817-0307FD2CD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48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C1E7-A107-4A16-823A-04CB256867C7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8CB0-5933-4184-B817-0307FD2CD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915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C1E7-A107-4A16-823A-04CB256867C7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8CB0-5933-4184-B817-0307FD2CD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01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C1E7-A107-4A16-823A-04CB256867C7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8CB0-5933-4184-B817-0307FD2CD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873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C1E7-A107-4A16-823A-04CB256867C7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8CB0-5933-4184-B817-0307FD2CD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899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C1E7-A107-4A16-823A-04CB256867C7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8CB0-5933-4184-B817-0307FD2CD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64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C1E7-A107-4A16-823A-04CB256867C7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8CB0-5933-4184-B817-0307FD2CD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90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C1E7-A107-4A16-823A-04CB256867C7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8CB0-5933-4184-B817-0307FD2CD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898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0C1E7-A107-4A16-823A-04CB256867C7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28CB0-5933-4184-B817-0307FD2CD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53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7651"/>
            <a:ext cx="9144000" cy="1131440"/>
          </a:xfrm>
        </p:spPr>
        <p:txBody>
          <a:bodyPr/>
          <a:lstStyle/>
          <a:p>
            <a:r>
              <a:rPr lang="en-GB" dirty="0" smtClean="0"/>
              <a:t>Reading Karate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36383"/>
            <a:ext cx="9144000" cy="3361386"/>
          </a:xfrm>
        </p:spPr>
        <p:txBody>
          <a:bodyPr>
            <a:normAutofit/>
          </a:bodyPr>
          <a:lstStyle/>
          <a:p>
            <a:r>
              <a:rPr lang="en-GB" b="1" u="sng" dirty="0"/>
              <a:t>The Rationale</a:t>
            </a:r>
            <a:endParaRPr lang="en-GB" dirty="0"/>
          </a:p>
          <a:p>
            <a:r>
              <a:rPr lang="en-GB" dirty="0"/>
              <a:t>This a </a:t>
            </a:r>
            <a:r>
              <a:rPr lang="en-GB"/>
              <a:t>fantastic </a:t>
            </a:r>
            <a:r>
              <a:rPr lang="en-GB" smtClean="0"/>
              <a:t>incentive </a:t>
            </a:r>
            <a:r>
              <a:rPr lang="en-GB" dirty="0"/>
              <a:t>this year that we, as a school, are very excited about!</a:t>
            </a:r>
          </a:p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>Just like the Japanese Martial Art, Reading Karate is about </a:t>
            </a:r>
            <a:r>
              <a:rPr lang="en-GB" dirty="0" smtClean="0"/>
              <a:t>practising and persevering with </a:t>
            </a:r>
            <a:r>
              <a:rPr lang="en-GB" dirty="0"/>
              <a:t>a skill and working your way up through a series of </a:t>
            </a:r>
            <a:r>
              <a:rPr lang="en-GB" dirty="0" smtClean="0"/>
              <a:t>bands/certificates.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9662" y="450358"/>
            <a:ext cx="1666875" cy="2486025"/>
          </a:xfrm>
          <a:prstGeom prst="rect">
            <a:avLst/>
          </a:prstGeom>
        </p:spPr>
      </p:pic>
      <p:pic>
        <p:nvPicPr>
          <p:cNvPr id="2050" name="Picture 2" descr="imagesI9DE504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30" y="455904"/>
            <a:ext cx="1355725" cy="15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482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52662"/>
            <a:ext cx="9144000" cy="964014"/>
          </a:xfrm>
        </p:spPr>
        <p:txBody>
          <a:bodyPr/>
          <a:lstStyle/>
          <a:p>
            <a:r>
              <a:rPr lang="en-GB" dirty="0" smtClean="0"/>
              <a:t>Karate Reading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854558"/>
            <a:ext cx="9144000" cy="4829577"/>
          </a:xfrm>
        </p:spPr>
        <p:txBody>
          <a:bodyPr>
            <a:normAutofit/>
          </a:bodyPr>
          <a:lstStyle/>
          <a:p>
            <a:r>
              <a:rPr lang="en-GB" sz="3200" b="1" u="sng" dirty="0"/>
              <a:t>Reading Karate </a:t>
            </a:r>
            <a:r>
              <a:rPr lang="en-GB" sz="3200" b="1" u="sng" dirty="0" smtClean="0"/>
              <a:t>Certificates</a:t>
            </a:r>
          </a:p>
          <a:p>
            <a:endParaRPr lang="en-GB" sz="3200" dirty="0" smtClean="0"/>
          </a:p>
          <a:p>
            <a:r>
              <a:rPr lang="en-GB" sz="3200" dirty="0" smtClean="0"/>
              <a:t>Every </a:t>
            </a:r>
            <a:r>
              <a:rPr lang="en-GB" sz="3200" dirty="0"/>
              <a:t>day </a:t>
            </a:r>
            <a:r>
              <a:rPr lang="en-GB" sz="3200" dirty="0" smtClean="0"/>
              <a:t>we will </a:t>
            </a:r>
            <a:r>
              <a:rPr lang="en-GB" sz="3200" dirty="0"/>
              <a:t>check to see who has read at home or, for the youngest members of the school, who has shared a book with their family.  Numbers of reads are totalled up and each Friday, in our Celebration Assembly, children who have achieved different numbers of reads are awarded with </a:t>
            </a:r>
            <a:r>
              <a:rPr lang="en-GB" sz="3200" dirty="0" smtClean="0"/>
              <a:t>Reading Certificates.</a:t>
            </a:r>
            <a:r>
              <a:rPr lang="en-GB" sz="3200" dirty="0"/>
              <a:t> 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392" y="934669"/>
            <a:ext cx="1276190" cy="15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87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395503"/>
              </p:ext>
            </p:extLst>
          </p:nvPr>
        </p:nvGraphicFramePr>
        <p:xfrm>
          <a:off x="1166190" y="1205948"/>
          <a:ext cx="10416210" cy="4982818"/>
        </p:xfrm>
        <a:graphic>
          <a:graphicData uri="http://schemas.openxmlformats.org/drawingml/2006/table">
            <a:tbl>
              <a:tblPr/>
              <a:tblGrid>
                <a:gridCol w="5207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8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82818"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>
                          <a:effectLst/>
                          <a:latin typeface="Comic Sans MS" panose="030F0702030302020204" pitchFamily="66" charset="0"/>
                        </a:rPr>
                        <a:t>Foundation Stage</a:t>
                      </a:r>
                      <a:endParaRPr lang="en-GB" sz="2000" dirty="0"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sz="2000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effectLst/>
                          <a:latin typeface="Comic Sans MS" panose="030F0702030302020204" pitchFamily="66" charset="0"/>
                        </a:rPr>
                        <a:t>Sharing a book with an adult at home counts as a read. 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effectLst/>
                          <a:latin typeface="Comic Sans MS" panose="030F0702030302020204" pitchFamily="66" charset="0"/>
                        </a:rPr>
                        <a:t>This could be your school reading book, library book or </a:t>
                      </a:r>
                      <a:r>
                        <a:rPr lang="en-GB" sz="2000">
                          <a:effectLst/>
                          <a:latin typeface="Comic Sans MS" panose="030F0702030302020204" pitchFamily="66" charset="0"/>
                        </a:rPr>
                        <a:t>a </a:t>
                      </a:r>
                      <a:r>
                        <a:rPr lang="en-GB" sz="2000" smtClean="0">
                          <a:effectLst/>
                          <a:latin typeface="Comic Sans MS" panose="030F0702030302020204" pitchFamily="66" charset="0"/>
                        </a:rPr>
                        <a:t>bedtime </a:t>
                      </a:r>
                      <a:r>
                        <a:rPr lang="en-GB" sz="2000" dirty="0">
                          <a:effectLst/>
                          <a:latin typeface="Comic Sans MS" panose="030F0702030302020204" pitchFamily="66" charset="0"/>
                        </a:rPr>
                        <a:t>story.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effectLst/>
                          <a:latin typeface="Comic Sans MS" panose="030F0702030302020204" pitchFamily="66" charset="0"/>
                        </a:rPr>
                        <a:t>An adult must sign your reading record.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effectLst/>
                          <a:latin typeface="Comic Sans MS" panose="030F0702030302020204" pitchFamily="66" charset="0"/>
                        </a:rPr>
                        <a:t>Only one read per day counts.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1300" dirty="0"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6825" marR="6825" marT="6825" marB="6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</a:p>
                    <a:p>
                      <a:pPr algn="ctr"/>
                      <a:r>
                        <a:rPr lang="en-GB" sz="2000" b="1" u="sng" dirty="0" smtClean="0">
                          <a:effectLst/>
                          <a:latin typeface="Comic Sans MS" panose="030F0702030302020204" pitchFamily="66" charset="0"/>
                        </a:rPr>
                        <a:t>Infants Year 1 &amp; 2</a:t>
                      </a:r>
                      <a:endParaRPr lang="en-GB" sz="2000" dirty="0">
                        <a:effectLst/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2000" dirty="0">
                          <a:latin typeface="Comic Sans MS" panose="030F0702030302020204" pitchFamily="66" charset="0"/>
                        </a:rPr>
                        <a:t> 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effectLst/>
                          <a:latin typeface="Comic Sans MS" panose="030F0702030302020204" pitchFamily="66" charset="0"/>
                        </a:rPr>
                        <a:t>Sharing a book with an adult at home for 10 minutes or more </a:t>
                      </a:r>
                      <a:r>
                        <a:rPr lang="en-GB" sz="2000" dirty="0" smtClean="0">
                          <a:effectLst/>
                          <a:latin typeface="Comic Sans MS" panose="030F0702030302020204" pitchFamily="66" charset="0"/>
                        </a:rPr>
                        <a:t>counts </a:t>
                      </a:r>
                      <a:r>
                        <a:rPr lang="en-GB" sz="2000" dirty="0">
                          <a:effectLst/>
                          <a:latin typeface="Comic Sans MS" panose="030F0702030302020204" pitchFamily="66" charset="0"/>
                        </a:rPr>
                        <a:t>as a read. 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effectLst/>
                          <a:latin typeface="Comic Sans MS" panose="030F0702030302020204" pitchFamily="66" charset="0"/>
                        </a:rPr>
                        <a:t>This could be your school reading book, library book or a </a:t>
                      </a:r>
                      <a:r>
                        <a:rPr lang="en-GB" sz="2000" dirty="0" smtClean="0">
                          <a:effectLst/>
                          <a:latin typeface="Comic Sans MS" panose="030F0702030302020204" pitchFamily="66" charset="0"/>
                        </a:rPr>
                        <a:t>book </a:t>
                      </a:r>
                      <a:r>
                        <a:rPr lang="en-GB" sz="2000" dirty="0">
                          <a:effectLst/>
                          <a:latin typeface="Comic Sans MS" panose="030F0702030302020204" pitchFamily="66" charset="0"/>
                        </a:rPr>
                        <a:t>from home. 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effectLst/>
                          <a:latin typeface="Comic Sans MS" panose="030F0702030302020204" pitchFamily="66" charset="0"/>
                        </a:rPr>
                        <a:t>An adult must sign your reading record book. 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effectLst/>
                          <a:latin typeface="Comic Sans MS" panose="030F0702030302020204" pitchFamily="66" charset="0"/>
                        </a:rPr>
                        <a:t>Only one read per day counts. 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2000" dirty="0">
                          <a:latin typeface="Comic Sans MS" panose="030F0702030302020204" pitchFamily="66" charset="0"/>
                        </a:rPr>
                        <a:t> </a:t>
                      </a:r>
                    </a:p>
                    <a:p>
                      <a:pPr algn="ctr"/>
                      <a:r>
                        <a:rPr lang="en-GB" sz="1300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6825" marR="6825" marT="6825" marB="68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267201" y="778825"/>
            <a:ext cx="16350010" cy="576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60287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sng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halkboard"/>
                <a:cs typeface="Arial" panose="020B0604020202020204" pitchFamily="34" charset="0"/>
              </a:rPr>
              <a:t>READING KARATE RULES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49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 Karate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5150" t="37070" r="21933" b="37772"/>
          <a:stretch/>
        </p:blipFill>
        <p:spPr>
          <a:xfrm>
            <a:off x="464629" y="2459864"/>
            <a:ext cx="10889171" cy="291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87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Remember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Karate reading certificates are only for the children who are not on accelerated reader. Accelerated reader does provide its own certificates.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919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89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chalkboard</vt:lpstr>
      <vt:lpstr>Comic Sans MS</vt:lpstr>
      <vt:lpstr>Office Theme</vt:lpstr>
      <vt:lpstr>Reading Karate</vt:lpstr>
      <vt:lpstr>Karate Reading</vt:lpstr>
      <vt:lpstr>PowerPoint Presentation</vt:lpstr>
      <vt:lpstr>Reading Karate</vt:lpstr>
      <vt:lpstr>Remember</vt:lpstr>
    </vt:vector>
  </TitlesOfParts>
  <Company>Grampound Road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Karate</dc:title>
  <dc:creator>Marie Cameron</dc:creator>
  <cp:lastModifiedBy>Sarah Kennedy</cp:lastModifiedBy>
  <cp:revision>7</cp:revision>
  <dcterms:created xsi:type="dcterms:W3CDTF">2016-09-10T17:02:18Z</dcterms:created>
  <dcterms:modified xsi:type="dcterms:W3CDTF">2018-01-12T14:35:00Z</dcterms:modified>
</cp:coreProperties>
</file>